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png" Type="http://schemas.openxmlformats.org/officeDocument/2006/relationships/image"/><Relationship Id="rId12" Target="../media/image117.png" Type="http://schemas.openxmlformats.org/officeDocument/2006/relationships/image"/><Relationship Id="rId13" Target="../media/image118.png" Type="http://schemas.openxmlformats.org/officeDocument/2006/relationships/image"/><Relationship Id="rId14" Target="../media/image119.png" Type="http://schemas.openxmlformats.org/officeDocument/2006/relationships/image"/><Relationship Id="rId15" Target="../media/image120.png" Type="http://schemas.openxmlformats.org/officeDocument/2006/relationships/image"/><Relationship Id="rId16" Target="../media/image121.png" Type="http://schemas.openxmlformats.org/officeDocument/2006/relationships/image"/><Relationship Id="rId17" Target="../media/image122.png" Type="http://schemas.openxmlformats.org/officeDocument/2006/relationships/image"/><Relationship Id="rId18" Target="../media/image123.png" Type="http://schemas.openxmlformats.org/officeDocument/2006/relationships/image"/><Relationship Id="rId19" Target="../media/image124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82.png" Type="http://schemas.openxmlformats.org/officeDocument/2006/relationships/image"/><Relationship Id="rId6" Target="../media/image5.png" Type="http://schemas.openxmlformats.org/officeDocument/2006/relationships/image"/><Relationship Id="rId7" Target="../media/image83.png" Type="http://schemas.openxmlformats.org/officeDocument/2006/relationships/image"/><Relationship Id="rId8" Target="../media/image1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33.png" Type="http://schemas.openxmlformats.org/officeDocument/2006/relationships/image"/><Relationship Id="rId15" Target="../media/image134.png" Type="http://schemas.openxmlformats.org/officeDocument/2006/relationships/image"/><Relationship Id="rId16" Target="../media/image135.png" Type="http://schemas.openxmlformats.org/officeDocument/2006/relationships/image"/><Relationship Id="rId17" Target="../media/image136.png" Type="http://schemas.openxmlformats.org/officeDocument/2006/relationships/image"/><Relationship Id="rId18" Target="../media/image137.png" Type="http://schemas.openxmlformats.org/officeDocument/2006/relationships/image"/><Relationship Id="rId19" Target="../media/image138.png" Type="http://schemas.openxmlformats.org/officeDocument/2006/relationships/image"/><Relationship Id="rId2" Target="../media/image9.png" Type="http://schemas.openxmlformats.org/officeDocument/2006/relationships/image"/><Relationship Id="rId20" Target="../media/image139.png" Type="http://schemas.openxmlformats.org/officeDocument/2006/relationships/image"/><Relationship Id="rId21" Target="../media/image140.png" Type="http://schemas.openxmlformats.org/officeDocument/2006/relationships/image"/><Relationship Id="rId22" Target="../media/image141.png" Type="http://schemas.openxmlformats.org/officeDocument/2006/relationships/image"/><Relationship Id="rId23" Target="../media/image142.png" Type="http://schemas.openxmlformats.org/officeDocument/2006/relationships/image"/><Relationship Id="rId24" Target="../media/image143.png" Type="http://schemas.openxmlformats.org/officeDocument/2006/relationships/image"/><Relationship Id="rId25" Target="../media/image144.png" Type="http://schemas.openxmlformats.org/officeDocument/2006/relationships/image"/><Relationship Id="rId26" Target="../media/image145.png" Type="http://schemas.openxmlformats.org/officeDocument/2006/relationships/image"/><Relationship Id="rId27" Target="../media/image146.png" Type="http://schemas.openxmlformats.org/officeDocument/2006/relationships/image"/><Relationship Id="rId28" Target="../media/image147.png" Type="http://schemas.openxmlformats.org/officeDocument/2006/relationships/image"/><Relationship Id="rId29" Target="../media/image148.png" Type="http://schemas.openxmlformats.org/officeDocument/2006/relationships/image"/><Relationship Id="rId3" Target="../media/image10.png" Type="http://schemas.openxmlformats.org/officeDocument/2006/relationships/image"/><Relationship Id="rId30" Target="../media/image149.png" Type="http://schemas.openxmlformats.org/officeDocument/2006/relationships/image"/><Relationship Id="rId31" Target="../media/image15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25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2.png" Type="http://schemas.openxmlformats.org/officeDocument/2006/relationships/image"/><Relationship Id="rId8" Target="../media/image153.pn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63.png" Type="http://schemas.openxmlformats.org/officeDocument/2006/relationships/image"/><Relationship Id="rId12" Target="../media/image164.png" Type="http://schemas.openxmlformats.org/officeDocument/2006/relationships/image"/><Relationship Id="rId13" Target="../media/image165.png" Type="http://schemas.openxmlformats.org/officeDocument/2006/relationships/image"/><Relationship Id="rId14" Target="../media/image166.png" Type="http://schemas.openxmlformats.org/officeDocument/2006/relationships/image"/><Relationship Id="rId15" Target="../media/image68.png" Type="http://schemas.openxmlformats.org/officeDocument/2006/relationships/image"/><Relationship Id="rId16" Target="../media/image167.png" Type="http://schemas.openxmlformats.org/officeDocument/2006/relationships/image"/><Relationship Id="rId17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6.png" Type="http://schemas.openxmlformats.org/officeDocument/2006/relationships/image"/><Relationship Id="rId8" Target="../media/image161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13" Target="../media/image172.png" Type="http://schemas.openxmlformats.org/officeDocument/2006/relationships/image"/><Relationship Id="rId14" Target="../media/image173.png" Type="http://schemas.openxmlformats.org/officeDocument/2006/relationships/image"/><Relationship Id="rId15" Target="../media/image174.png" Type="http://schemas.openxmlformats.org/officeDocument/2006/relationships/image"/><Relationship Id="rId16" Target="../media/image175.png" Type="http://schemas.openxmlformats.org/officeDocument/2006/relationships/image"/><Relationship Id="rId17" Target="../media/image176.png" Type="http://schemas.openxmlformats.org/officeDocument/2006/relationships/image"/><Relationship Id="rId18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6.png" Type="http://schemas.openxmlformats.org/officeDocument/2006/relationships/image"/><Relationship Id="rId8" Target="../media/image159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180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81.png" Type="http://schemas.openxmlformats.org/officeDocument/2006/relationships/image"/><Relationship Id="rId15" Target="../media/image182.png" Type="http://schemas.openxmlformats.org/officeDocument/2006/relationships/image"/><Relationship Id="rId16" Target="../media/image159.png" Type="http://schemas.openxmlformats.org/officeDocument/2006/relationships/image"/><Relationship Id="rId17" Target="../media/image183.png" Type="http://schemas.openxmlformats.org/officeDocument/2006/relationships/image"/><Relationship Id="rId18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77.png" Type="http://schemas.openxmlformats.org/officeDocument/2006/relationships/image"/><Relationship Id="rId8" Target="../media/image178.png" Type="http://schemas.openxmlformats.org/officeDocument/2006/relationships/image"/><Relationship Id="rId9" Target="../media/image1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5.png" Type="http://schemas.openxmlformats.org/officeDocument/2006/relationships/image"/><Relationship Id="rId11" Target="../media/image186.png" Type="http://schemas.openxmlformats.org/officeDocument/2006/relationships/image"/><Relationship Id="rId12" Target="../media/image187.png" Type="http://schemas.openxmlformats.org/officeDocument/2006/relationships/image"/><Relationship Id="rId13" Target="../media/image188.png" Type="http://schemas.openxmlformats.org/officeDocument/2006/relationships/image"/><Relationship Id="rId14" Target="../media/image189.png" Type="http://schemas.openxmlformats.org/officeDocument/2006/relationships/image"/><Relationship Id="rId15" Target="../media/image190.png" Type="http://schemas.openxmlformats.org/officeDocument/2006/relationships/image"/><Relationship Id="rId16" Target="../media/image191.png" Type="http://schemas.openxmlformats.org/officeDocument/2006/relationships/image"/><Relationship Id="rId17" Target="../media/image192.png" Type="http://schemas.openxmlformats.org/officeDocument/2006/relationships/image"/><Relationship Id="rId18" Target="../media/image193.png" Type="http://schemas.openxmlformats.org/officeDocument/2006/relationships/image"/><Relationship Id="rId19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6.png" Type="http://schemas.openxmlformats.org/officeDocument/2006/relationships/image"/><Relationship Id="rId8" Target="../media/image159.png" Type="http://schemas.openxmlformats.org/officeDocument/2006/relationships/image"/><Relationship Id="rId9" Target="../media/image18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5.png" Type="http://schemas.openxmlformats.org/officeDocument/2006/relationships/image"/><Relationship Id="rId11" Target="../media/image196.png" Type="http://schemas.openxmlformats.org/officeDocument/2006/relationships/image"/><Relationship Id="rId12" Target="../media/image68.png" Type="http://schemas.openxmlformats.org/officeDocument/2006/relationships/image"/><Relationship Id="rId13" Target="../media/image197.png" Type="http://schemas.openxmlformats.org/officeDocument/2006/relationships/image"/><Relationship Id="rId14" Target="../media/image157.png" Type="http://schemas.openxmlformats.org/officeDocument/2006/relationships/image"/><Relationship Id="rId15" Target="../media/image198.png" Type="http://schemas.openxmlformats.org/officeDocument/2006/relationships/image"/><Relationship Id="rId16" Target="../media/image199.png" Type="http://schemas.openxmlformats.org/officeDocument/2006/relationships/image"/><Relationship Id="rId17" Target="../media/image200.png" Type="http://schemas.openxmlformats.org/officeDocument/2006/relationships/image"/><Relationship Id="rId18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6.png" Type="http://schemas.openxmlformats.org/officeDocument/2006/relationships/image"/><Relationship Id="rId8" Target="../media/image159.png" Type="http://schemas.openxmlformats.org/officeDocument/2006/relationships/image"/><Relationship Id="rId9" Target="../media/image19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png" Type="http://schemas.openxmlformats.org/officeDocument/2006/relationships/image"/><Relationship Id="rId11" Target="../media/image159.png" Type="http://schemas.openxmlformats.org/officeDocument/2006/relationships/image"/><Relationship Id="rId12" Target="../media/image204.png" Type="http://schemas.openxmlformats.org/officeDocument/2006/relationships/image"/><Relationship Id="rId13" Target="../media/image205.png" Type="http://schemas.openxmlformats.org/officeDocument/2006/relationships/image"/><Relationship Id="rId14" Target="../media/image206.png" Type="http://schemas.openxmlformats.org/officeDocument/2006/relationships/image"/><Relationship Id="rId15" Target="../media/image207.png" Type="http://schemas.openxmlformats.org/officeDocument/2006/relationships/image"/><Relationship Id="rId16" Target="../media/image208.png" Type="http://schemas.openxmlformats.org/officeDocument/2006/relationships/image"/><Relationship Id="rId17" Target="../media/image68.png" Type="http://schemas.openxmlformats.org/officeDocument/2006/relationships/image"/><Relationship Id="rId18" Target="../media/image209.png" Type="http://schemas.openxmlformats.org/officeDocument/2006/relationships/image"/><Relationship Id="rId19" Target="../media/image210.png" Type="http://schemas.openxmlformats.org/officeDocument/2006/relationships/image"/><Relationship Id="rId2" Target="../media/image9.png" Type="http://schemas.openxmlformats.org/officeDocument/2006/relationships/image"/><Relationship Id="rId20" Target="../media/image82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6.png" Type="http://schemas.openxmlformats.org/officeDocument/2006/relationships/image"/><Relationship Id="rId8" Target="../media/image201.pn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" Target="../media/image9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82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9.png" Type="http://schemas.openxmlformats.org/officeDocument/2006/relationships/image"/><Relationship Id="rId20" Target="../media/image26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2.png" Type="http://schemas.openxmlformats.org/officeDocument/2006/relationships/image"/><Relationship Id="rId11" Target="../media/image115.png" Type="http://schemas.openxmlformats.org/officeDocument/2006/relationships/image"/><Relationship Id="rId12" Target="../media/image233.png" Type="http://schemas.openxmlformats.org/officeDocument/2006/relationships/image"/><Relationship Id="rId13" Target="../media/image234.png" Type="http://schemas.openxmlformats.org/officeDocument/2006/relationships/image"/><Relationship Id="rId14" Target="../media/image217.png" Type="http://schemas.openxmlformats.org/officeDocument/2006/relationships/image"/><Relationship Id="rId15" Target="../media/image235.png" Type="http://schemas.openxmlformats.org/officeDocument/2006/relationships/image"/><Relationship Id="rId16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11.png" Type="http://schemas.openxmlformats.org/officeDocument/2006/relationships/image"/><Relationship Id="rId7" Target="../media/image230.png" Type="http://schemas.openxmlformats.org/officeDocument/2006/relationships/image"/><Relationship Id="rId8" Target="../media/image212.png" Type="http://schemas.openxmlformats.org/officeDocument/2006/relationships/image"/><Relationship Id="rId9" Target="../media/image2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3.png" Type="http://schemas.openxmlformats.org/officeDocument/2006/relationships/image"/><Relationship Id="rId9" Target="../media/image2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7.png" Type="http://schemas.openxmlformats.org/officeDocument/2006/relationships/image"/><Relationship Id="rId11" Target="../media/image248.png" Type="http://schemas.openxmlformats.org/officeDocument/2006/relationships/image"/><Relationship Id="rId12" Target="../media/image249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44.png" Type="http://schemas.openxmlformats.org/officeDocument/2006/relationships/image"/><Relationship Id="rId7" Target="../media/image233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50.png" Type="http://schemas.openxmlformats.org/officeDocument/2006/relationships/image"/><Relationship Id="rId7" Target="../media/image251.png" Type="http://schemas.openxmlformats.org/officeDocument/2006/relationships/image"/><Relationship Id="rId8" Target="../media/image233.png" Type="http://schemas.openxmlformats.org/officeDocument/2006/relationships/image"/><Relationship Id="rId9" Target="../media/image2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61.png" Type="http://schemas.openxmlformats.org/officeDocument/2006/relationships/image"/><Relationship Id="rId12" Target="../media/image262.png" Type="http://schemas.openxmlformats.org/officeDocument/2006/relationships/image"/><Relationship Id="rId13" Target="../media/image263.png" Type="http://schemas.openxmlformats.org/officeDocument/2006/relationships/image"/><Relationship Id="rId14" Target="../media/image264.png" Type="http://schemas.openxmlformats.org/officeDocument/2006/relationships/image"/><Relationship Id="rId15" Target="../media/image265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56.png" Type="http://schemas.openxmlformats.org/officeDocument/2006/relationships/image"/><Relationship Id="rId7" Target="../media/image257.png" Type="http://schemas.openxmlformats.org/officeDocument/2006/relationships/image"/><Relationship Id="rId8" Target="../media/image258.png" Type="http://schemas.openxmlformats.org/officeDocument/2006/relationships/image"/><Relationship Id="rId9" Target="../media/image2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9.png" Type="http://schemas.openxmlformats.org/officeDocument/2006/relationships/image"/><Relationship Id="rId11" Target="../media/image270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71.png" Type="http://schemas.openxmlformats.org/officeDocument/2006/relationships/image"/><Relationship Id="rId15" Target="../media/image260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66.png" Type="http://schemas.openxmlformats.org/officeDocument/2006/relationships/image"/><Relationship Id="rId7" Target="../media/image267.png" Type="http://schemas.openxmlformats.org/officeDocument/2006/relationships/image"/><Relationship Id="rId8" Target="../media/image268.png" Type="http://schemas.openxmlformats.org/officeDocument/2006/relationships/image"/><Relationship Id="rId9" Target="../media/image25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3.png" Type="http://schemas.openxmlformats.org/officeDocument/2006/relationships/image"/><Relationship Id="rId11" Target="../media/image264.png" Type="http://schemas.openxmlformats.org/officeDocument/2006/relationships/image"/><Relationship Id="rId12" Target="../media/image273.png" Type="http://schemas.openxmlformats.org/officeDocument/2006/relationships/image"/><Relationship Id="rId13" Target="../media/image274.png" Type="http://schemas.openxmlformats.org/officeDocument/2006/relationships/image"/><Relationship Id="rId14" Target="../media/image275.png" Type="http://schemas.openxmlformats.org/officeDocument/2006/relationships/image"/><Relationship Id="rId15" Target="../media/image260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66.png" Type="http://schemas.openxmlformats.org/officeDocument/2006/relationships/image"/><Relationship Id="rId7" Target="../media/image268.png" Type="http://schemas.openxmlformats.org/officeDocument/2006/relationships/image"/><Relationship Id="rId8" Target="../media/image259.png" Type="http://schemas.openxmlformats.org/officeDocument/2006/relationships/image"/><Relationship Id="rId9" Target="../media/image2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0.png" Type="http://schemas.openxmlformats.org/officeDocument/2006/relationships/image"/><Relationship Id="rId11" Target="../media/image281.png" Type="http://schemas.openxmlformats.org/officeDocument/2006/relationships/image"/><Relationship Id="rId12" Target="../media/image282.png" Type="http://schemas.openxmlformats.org/officeDocument/2006/relationships/image"/><Relationship Id="rId13" Target="../media/image283.png" Type="http://schemas.openxmlformats.org/officeDocument/2006/relationships/image"/><Relationship Id="rId14" Target="../media/image120.png" Type="http://schemas.openxmlformats.org/officeDocument/2006/relationships/image"/><Relationship Id="rId15" Target="../media/image119.png" Type="http://schemas.openxmlformats.org/officeDocument/2006/relationships/image"/><Relationship Id="rId16" Target="../media/image121.png" Type="http://schemas.openxmlformats.org/officeDocument/2006/relationships/image"/><Relationship Id="rId17" Target="../media/image122.png" Type="http://schemas.openxmlformats.org/officeDocument/2006/relationships/image"/><Relationship Id="rId18" Target="../media/image284.png" Type="http://schemas.openxmlformats.org/officeDocument/2006/relationships/image"/><Relationship Id="rId19" Target="../media/image285.png" Type="http://schemas.openxmlformats.org/officeDocument/2006/relationships/image"/><Relationship Id="rId2" Target="../media/image9.png" Type="http://schemas.openxmlformats.org/officeDocument/2006/relationships/image"/><Relationship Id="rId20" Target="../media/image286.png" Type="http://schemas.openxmlformats.org/officeDocument/2006/relationships/image"/><Relationship Id="rId21" Target="../media/image287.png" Type="http://schemas.openxmlformats.org/officeDocument/2006/relationships/image"/><Relationship Id="rId22" Target="../media/image288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media/image278.png" Type="http://schemas.openxmlformats.org/officeDocument/2006/relationships/image"/><Relationship Id="rId9" Target="../media/image2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2.png" Type="http://schemas.openxmlformats.org/officeDocument/2006/relationships/image"/><Relationship Id="rId11" Target="../media/image293.png" Type="http://schemas.openxmlformats.org/officeDocument/2006/relationships/image"/><Relationship Id="rId12" Target="../media/image294.png" Type="http://schemas.openxmlformats.org/officeDocument/2006/relationships/image"/><Relationship Id="rId13" Target="../media/image295.png" Type="http://schemas.openxmlformats.org/officeDocument/2006/relationships/image"/><Relationship Id="rId14" Target="../media/image296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76.png" Type="http://schemas.openxmlformats.org/officeDocument/2006/relationships/image"/><Relationship Id="rId7" Target="../media/image289.png" Type="http://schemas.openxmlformats.org/officeDocument/2006/relationships/image"/><Relationship Id="rId8" Target="../media/image290.png" Type="http://schemas.openxmlformats.org/officeDocument/2006/relationships/image"/><Relationship Id="rId9" Target="../media/image29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2.png" Type="http://schemas.openxmlformats.org/officeDocument/2006/relationships/image"/><Relationship Id="rId11" Target="../media/image292.png" Type="http://schemas.openxmlformats.org/officeDocument/2006/relationships/image"/><Relationship Id="rId12" Target="../media/image303.png" Type="http://schemas.openxmlformats.org/officeDocument/2006/relationships/image"/><Relationship Id="rId13" Target="../media/image304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76.png" Type="http://schemas.openxmlformats.org/officeDocument/2006/relationships/image"/><Relationship Id="rId7" Target="../media/image289.png" Type="http://schemas.openxmlformats.org/officeDocument/2006/relationships/image"/><Relationship Id="rId8" Target="../media/image290.png" Type="http://schemas.openxmlformats.org/officeDocument/2006/relationships/image"/><Relationship Id="rId9" Target="../media/image30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media/image316.png" Type="http://schemas.openxmlformats.org/officeDocument/2006/relationships/image"/><Relationship Id="rId18" Target="../media/image317.png" Type="http://schemas.openxmlformats.org/officeDocument/2006/relationships/image"/><Relationship Id="rId19" Target="../media/image318.png" Type="http://schemas.openxmlformats.org/officeDocument/2006/relationships/image"/><Relationship Id="rId2" Target="../media/image9.png" Type="http://schemas.openxmlformats.org/officeDocument/2006/relationships/image"/><Relationship Id="rId20" Target="../media/image319.png" Type="http://schemas.openxmlformats.org/officeDocument/2006/relationships/image"/><Relationship Id="rId21" Target="../media/image320.png" Type="http://schemas.openxmlformats.org/officeDocument/2006/relationships/image"/><Relationship Id="rId22" Target="../media/image321.png" Type="http://schemas.openxmlformats.org/officeDocument/2006/relationships/image"/><Relationship Id="rId23" Target="../media/image322.png" Type="http://schemas.openxmlformats.org/officeDocument/2006/relationships/image"/><Relationship Id="rId24" Target="../media/image323.png" Type="http://schemas.openxmlformats.org/officeDocument/2006/relationships/image"/><Relationship Id="rId25" Target="../media/image324.png" Type="http://schemas.openxmlformats.org/officeDocument/2006/relationships/image"/><Relationship Id="rId26" Target="../media/image325.png" Type="http://schemas.openxmlformats.org/officeDocument/2006/relationships/image"/><Relationship Id="rId27" Target="../media/image326.png" Type="http://schemas.openxmlformats.org/officeDocument/2006/relationships/image"/><Relationship Id="rId28" Target="../media/image327.png" Type="http://schemas.openxmlformats.org/officeDocument/2006/relationships/image"/><Relationship Id="rId29" Target="../media/image328.png" Type="http://schemas.openxmlformats.org/officeDocument/2006/relationships/image"/><Relationship Id="rId3" Target="../media/image10.png" Type="http://schemas.openxmlformats.org/officeDocument/2006/relationships/image"/><Relationship Id="rId30" Target="../media/image329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4.png" Type="http://schemas.openxmlformats.org/officeDocument/2006/relationships/image"/><Relationship Id="rId11" Target="../media/image335.png" Type="http://schemas.openxmlformats.org/officeDocument/2006/relationships/image"/><Relationship Id="rId12" Target="../media/image336.png" Type="http://schemas.openxmlformats.org/officeDocument/2006/relationships/image"/><Relationship Id="rId13" Target="../media/image337.png" Type="http://schemas.openxmlformats.org/officeDocument/2006/relationships/image"/><Relationship Id="rId14" Target="../media/image338.png" Type="http://schemas.openxmlformats.org/officeDocument/2006/relationships/image"/><Relationship Id="rId15" Target="../media/image339.png" Type="http://schemas.openxmlformats.org/officeDocument/2006/relationships/image"/><Relationship Id="rId16" Target="../media/image340.png" Type="http://schemas.openxmlformats.org/officeDocument/2006/relationships/image"/><Relationship Id="rId17" Target="../media/image341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342.png" Type="http://schemas.openxmlformats.org/officeDocument/2006/relationships/image"/><Relationship Id="rId7" Target="../media/image3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png" Type="http://schemas.openxmlformats.org/officeDocument/2006/relationships/image"/><Relationship Id="rId19" Target="../media/image44.png" Type="http://schemas.openxmlformats.org/officeDocument/2006/relationships/image"/><Relationship Id="rId2" Target="../media/image9.png" Type="http://schemas.openxmlformats.org/officeDocument/2006/relationships/image"/><Relationship Id="rId20" Target="../media/image45.png" Type="http://schemas.openxmlformats.org/officeDocument/2006/relationships/image"/><Relationship Id="rId21" Target="../media/image46.png" Type="http://schemas.openxmlformats.org/officeDocument/2006/relationships/image"/><Relationship Id="rId22" Target="../media/image47.png" Type="http://schemas.openxmlformats.org/officeDocument/2006/relationships/image"/><Relationship Id="rId23" Target="../media/image48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19" Target="../media/image61.png" Type="http://schemas.openxmlformats.org/officeDocument/2006/relationships/image"/><Relationship Id="rId2" Target="../media/image9.png" Type="http://schemas.openxmlformats.org/officeDocument/2006/relationships/image"/><Relationship Id="rId20" Target="../media/image62.png" Type="http://schemas.openxmlformats.org/officeDocument/2006/relationships/image"/><Relationship Id="rId21" Target="../media/image63.png" Type="http://schemas.openxmlformats.org/officeDocument/2006/relationships/image"/><Relationship Id="rId22" Target="../media/image64.png" Type="http://schemas.openxmlformats.org/officeDocument/2006/relationships/image"/><Relationship Id="rId23" Target="../media/image65.png" Type="http://schemas.openxmlformats.org/officeDocument/2006/relationships/image"/><Relationship Id="rId24" Target="../media/image66.png" Type="http://schemas.openxmlformats.org/officeDocument/2006/relationships/image"/><Relationship Id="rId25" Target="../media/image67.png" Type="http://schemas.openxmlformats.org/officeDocument/2006/relationships/image"/><Relationship Id="rId26" Target="../media/image68.png" Type="http://schemas.openxmlformats.org/officeDocument/2006/relationships/image"/><Relationship Id="rId27" Target="../media/image69.png" Type="http://schemas.openxmlformats.org/officeDocument/2006/relationships/image"/><Relationship Id="rId28" Target="../media/image70.png" Type="http://schemas.openxmlformats.org/officeDocument/2006/relationships/image"/><Relationship Id="rId29" Target="../media/image7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47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72.png" Type="http://schemas.openxmlformats.org/officeDocument/2006/relationships/image"/><Relationship Id="rId6" Target="../media/image5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82.png" Type="http://schemas.openxmlformats.org/officeDocument/2006/relationships/image"/><Relationship Id="rId6" Target="../media/image5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png" Type="http://schemas.openxmlformats.org/officeDocument/2006/relationships/image"/><Relationship Id="rId12" Target="../media/image97.png" Type="http://schemas.openxmlformats.org/officeDocument/2006/relationships/image"/><Relationship Id="rId13" Target="../media/image98.png" Type="http://schemas.openxmlformats.org/officeDocument/2006/relationships/image"/><Relationship Id="rId14" Target="../media/image99.png" Type="http://schemas.openxmlformats.org/officeDocument/2006/relationships/image"/><Relationship Id="rId15" Target="../media/image100.png" Type="http://schemas.openxmlformats.org/officeDocument/2006/relationships/image"/><Relationship Id="rId16" Target="../media/image101.png" Type="http://schemas.openxmlformats.org/officeDocument/2006/relationships/image"/><Relationship Id="rId17" Target="../media/image102.png" Type="http://schemas.openxmlformats.org/officeDocument/2006/relationships/image"/><Relationship Id="rId18" Target="../media/image10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72.png" Type="http://schemas.openxmlformats.org/officeDocument/2006/relationships/image"/><Relationship Id="rId6" Target="../media/image5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72.png" Type="http://schemas.openxmlformats.org/officeDocument/2006/relationships/image"/><Relationship Id="rId6" Target="../media/image5.pn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Relationship Id="rId9" Target="../media/image10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50900" y="647700"/>
            <a:ext cx="2705100" cy="100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92900" y="5092700"/>
            <a:ext cx="5740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8470900"/>
            <a:ext cx="5118100" cy="139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11600" y="584200"/>
            <a:ext cx="977900" cy="81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70100" y="6985000"/>
            <a:ext cx="2324100" cy="224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89200" y="2946400"/>
            <a:ext cx="14147800" cy="342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54200" y="9601200"/>
            <a:ext cx="55499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469900"/>
            <a:ext cx="11074400" cy="1803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2349500"/>
            <a:ext cx="6591300" cy="671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" y="2108200"/>
            <a:ext cx="17272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72400" y="43561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33800" y="3683000"/>
            <a:ext cx="3683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39900" y="2120900"/>
            <a:ext cx="16129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33000" y="3327400"/>
            <a:ext cx="6197600" cy="176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58400" y="3429000"/>
            <a:ext cx="6235700" cy="167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45700" y="5994400"/>
            <a:ext cx="6197600" cy="1765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286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60000">
            <a:off x="8775700" y="5334000"/>
            <a:ext cx="5715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60000">
            <a:off x="9359900" y="6654800"/>
            <a:ext cx="596900" cy="12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60000">
            <a:off x="9359900" y="4216400"/>
            <a:ext cx="5969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60000">
            <a:off x="9918700" y="6604000"/>
            <a:ext cx="1397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60000">
            <a:off x="9918700" y="4152900"/>
            <a:ext cx="139700" cy="139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2860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128000" y="5435600"/>
            <a:ext cx="24765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58400" y="6070600"/>
            <a:ext cx="6261100" cy="167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177800"/>
            <a:ext cx="20955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00800" y="2273300"/>
            <a:ext cx="20828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88100" y="2298700"/>
            <a:ext cx="21717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02800" y="2286000"/>
            <a:ext cx="1993900" cy="457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3024632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096000" y="5473700"/>
            <a:ext cx="6121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74200" y="2298700"/>
            <a:ext cx="22860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98700" y="736600"/>
            <a:ext cx="11747500" cy="1803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927100" y="2006600"/>
            <a:ext cx="12636500" cy="867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59000" y="4102100"/>
            <a:ext cx="6311900" cy="4330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939800" y="2679700"/>
            <a:ext cx="12636500" cy="1727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59000" y="3060700"/>
            <a:ext cx="6311900" cy="863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42100" y="2006600"/>
            <a:ext cx="12636500" cy="8674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28200" y="4102100"/>
            <a:ext cx="6311900" cy="4330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2679700"/>
            <a:ext cx="12636500" cy="1727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28200" y="3060700"/>
            <a:ext cx="6311900" cy="863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28300" y="3048000"/>
            <a:ext cx="5003800" cy="1054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94000" y="3035300"/>
            <a:ext cx="5105400" cy="1054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552700" y="4876800"/>
            <a:ext cx="5549900" cy="165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552700" y="4318000"/>
            <a:ext cx="558800" cy="558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679700" y="4483100"/>
            <a:ext cx="292100" cy="215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98700" y="7048500"/>
            <a:ext cx="241300" cy="228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98700" y="7696200"/>
            <a:ext cx="241300" cy="228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5232400" y="6375400"/>
            <a:ext cx="241300" cy="254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149600" y="4191000"/>
            <a:ext cx="2171700" cy="965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387600" y="4940300"/>
            <a:ext cx="6019800" cy="1612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425700" y="6616700"/>
            <a:ext cx="6032500" cy="1866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34600" y="4838700"/>
            <a:ext cx="5549900" cy="1651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134600" y="4279900"/>
            <a:ext cx="558800" cy="558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261600" y="4445000"/>
            <a:ext cx="292100" cy="215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855200" y="7035800"/>
            <a:ext cx="241300" cy="228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12814300" y="6426200"/>
            <a:ext cx="241300" cy="254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829800" y="7696200"/>
            <a:ext cx="241300" cy="228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31500" y="4152900"/>
            <a:ext cx="2171700" cy="965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982200" y="4940300"/>
            <a:ext cx="6007100" cy="1549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045700" y="6604000"/>
            <a:ext cx="5969000" cy="18669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81200" y="9601200"/>
            <a:ext cx="52959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69600" y="3441700"/>
            <a:ext cx="49149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0" y="2946400"/>
            <a:ext cx="2755900" cy="77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47400" y="3606800"/>
            <a:ext cx="4483100" cy="130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3055600" y="5270500"/>
            <a:ext cx="3429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01100" y="5905500"/>
            <a:ext cx="8115300" cy="109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2552700"/>
            <a:ext cx="6946900" cy="6324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720000">
            <a:off x="6502400" y="3543300"/>
            <a:ext cx="4318000" cy="8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2933700"/>
            <a:ext cx="7912100" cy="5041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9601200"/>
            <a:ext cx="52959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20500" y="3340100"/>
            <a:ext cx="4521200" cy="1066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040000">
            <a:off x="9410700" y="4508500"/>
            <a:ext cx="2425700" cy="8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50600" y="2946400"/>
            <a:ext cx="4940300" cy="66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72900" y="3467100"/>
            <a:ext cx="4267200" cy="927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03300" y="4749800"/>
            <a:ext cx="342900" cy="292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20500" y="5270500"/>
            <a:ext cx="4584700" cy="337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74900" y="3619500"/>
            <a:ext cx="75692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74900" y="2933700"/>
            <a:ext cx="6985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40000" y="3136900"/>
            <a:ext cx="368300" cy="26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340000">
            <a:off x="6007100" y="5778500"/>
            <a:ext cx="304800" cy="317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83900" y="4279900"/>
            <a:ext cx="5448300" cy="3606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098800" y="2806700"/>
            <a:ext cx="5930900" cy="115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98700" y="3987800"/>
            <a:ext cx="7848600" cy="176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44700" y="6197600"/>
            <a:ext cx="8166100" cy="218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06100" y="3911600"/>
            <a:ext cx="4978400" cy="109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91800" y="3454400"/>
            <a:ext cx="53848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09300" y="4025900"/>
            <a:ext cx="45847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3119100" y="5524500"/>
            <a:ext cx="3429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23500" y="6223000"/>
            <a:ext cx="6553200" cy="109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2552700"/>
            <a:ext cx="6946900" cy="6324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60000">
            <a:off x="3568700" y="4000500"/>
            <a:ext cx="7150100" cy="8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21000" y="3314700"/>
            <a:ext cx="6858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3695700"/>
            <a:ext cx="6819900" cy="19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66900" y="3048000"/>
            <a:ext cx="647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19300" y="3238500"/>
            <a:ext cx="342900" cy="25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66900" y="6159500"/>
            <a:ext cx="69469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5105400" y="5473700"/>
            <a:ext cx="355600" cy="304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337800" y="2019300"/>
            <a:ext cx="5067300" cy="3378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01300" y="5613400"/>
            <a:ext cx="4991100" cy="3302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65400" y="2933700"/>
            <a:ext cx="5422900" cy="1079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78000" y="3937000"/>
            <a:ext cx="7213600" cy="143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71200" y="3302000"/>
            <a:ext cx="50673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98100" y="2730500"/>
            <a:ext cx="3213100" cy="106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055600" y="5270500"/>
            <a:ext cx="3429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06000" y="5969000"/>
            <a:ext cx="6781800" cy="1092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2552700"/>
            <a:ext cx="6946900" cy="6324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80000">
            <a:off x="4432300" y="3416300"/>
            <a:ext cx="6451600" cy="8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898900" y="3009900"/>
            <a:ext cx="546100" cy="54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10900" y="3378200"/>
            <a:ext cx="4978400" cy="1231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736600"/>
            <a:ext cx="119888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908300" cy="457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43900" y="2667000"/>
            <a:ext cx="8077200" cy="2603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5791200"/>
            <a:ext cx="8077200" cy="260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80600" y="30353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80600" y="6972300"/>
            <a:ext cx="5207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1800" y="1930400"/>
            <a:ext cx="2908300" cy="58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9601200"/>
            <a:ext cx="53086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32000" y="3390900"/>
            <a:ext cx="5105400" cy="181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16100" y="2844800"/>
            <a:ext cx="2374900" cy="1066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7061200" y="3784600"/>
            <a:ext cx="2946400" cy="8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33600" y="3505200"/>
            <a:ext cx="5130800" cy="165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4445000" y="5727700"/>
            <a:ext cx="342900" cy="292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" y="6438900"/>
            <a:ext cx="7010400" cy="1028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42800" y="1701800"/>
            <a:ext cx="4356100" cy="1117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2800" y="736600"/>
            <a:ext cx="120142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1943100"/>
            <a:ext cx="28321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03400" y="3365500"/>
            <a:ext cx="7340600" cy="165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03400" y="2755900"/>
            <a:ext cx="596900" cy="596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55800" y="2946400"/>
            <a:ext cx="317500" cy="241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0" y="3517900"/>
            <a:ext cx="16764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9900" y="1968500"/>
            <a:ext cx="28321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681200" y="9601200"/>
            <a:ext cx="52959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46300" y="2590800"/>
            <a:ext cx="5511800" cy="110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27200" y="3543300"/>
            <a:ext cx="7708900" cy="110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52100" y="3048000"/>
            <a:ext cx="5803900" cy="170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6260000">
            <a:off x="8953500" y="6184900"/>
            <a:ext cx="165100" cy="16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53700" y="3136900"/>
            <a:ext cx="5676900" cy="165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746500" y="5207000"/>
            <a:ext cx="10604500" cy="1193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706878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6260000">
            <a:off x="6692900" y="6985000"/>
            <a:ext cx="673100" cy="25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706878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6260000">
            <a:off x="10845800" y="7023100"/>
            <a:ext cx="6731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6260000">
            <a:off x="6946900" y="7302500"/>
            <a:ext cx="165100" cy="165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6260000">
            <a:off x="11099800" y="7327900"/>
            <a:ext cx="165100" cy="165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619502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10800000">
            <a:off x="7023100" y="6667500"/>
            <a:ext cx="4178300" cy="254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706878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8851900" y="6502400"/>
            <a:ext cx="3556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470400" y="7366000"/>
            <a:ext cx="49403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82100" y="7366000"/>
            <a:ext cx="5130800" cy="647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3746500"/>
            <a:ext cx="5816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88200" y="3263900"/>
            <a:ext cx="2667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77200" y="2616200"/>
            <a:ext cx="9144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27800" y="3327400"/>
            <a:ext cx="3505200" cy="1003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01300" y="3263900"/>
            <a:ext cx="26670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0" y="2616200"/>
            <a:ext cx="9144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14400" y="3263900"/>
            <a:ext cx="26670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16100" y="2616200"/>
            <a:ext cx="914400" cy="723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77100" y="5994400"/>
            <a:ext cx="26670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91500" y="5346700"/>
            <a:ext cx="9144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16700" y="6070600"/>
            <a:ext cx="3492500" cy="1003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90200" y="5994400"/>
            <a:ext cx="26670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404600" y="5346700"/>
            <a:ext cx="9144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74300" y="6121400"/>
            <a:ext cx="3276600" cy="9525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03300" y="5994400"/>
            <a:ext cx="26670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17700" y="5346700"/>
            <a:ext cx="914400" cy="723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639800" y="6134100"/>
            <a:ext cx="3022600" cy="914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87000" y="3378200"/>
            <a:ext cx="2857500" cy="952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623800" y="3302000"/>
            <a:ext cx="39624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2800" y="736600"/>
            <a:ext cx="120142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" y="1943100"/>
            <a:ext cx="2832100" cy="457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400300"/>
            <a:ext cx="10731500" cy="3454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5892800"/>
            <a:ext cx="10706100" cy="342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92900" y="2413000"/>
            <a:ext cx="368300" cy="36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06200" y="5930900"/>
            <a:ext cx="368300" cy="368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0" y="5283200"/>
            <a:ext cx="14605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741400" y="4305300"/>
            <a:ext cx="3340100" cy="251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39900" y="1968500"/>
            <a:ext cx="28321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915900" y="4406900"/>
            <a:ext cx="4356100" cy="2425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3835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2755900"/>
            <a:ext cx="8128000" cy="6159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55100" y="5308600"/>
            <a:ext cx="1460500" cy="80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1800" y="2095500"/>
            <a:ext cx="38227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5118100"/>
            <a:ext cx="6477000" cy="116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31500" y="5105400"/>
            <a:ext cx="6515100" cy="160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9601200"/>
            <a:ext cx="52578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49600" y="469900"/>
            <a:ext cx="11074400" cy="180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0500" y="152400"/>
            <a:ext cx="2832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27305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55100" y="5308600"/>
            <a:ext cx="14605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2120900"/>
            <a:ext cx="2641600" cy="825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" y="2781300"/>
            <a:ext cx="10731500" cy="6096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45500" y="3556000"/>
            <a:ext cx="14605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26700" y="2781300"/>
            <a:ext cx="64770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0" y="2895600"/>
            <a:ext cx="6362700" cy="2235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49600" y="469900"/>
            <a:ext cx="11074400" cy="180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0500" y="152400"/>
            <a:ext cx="2832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17526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08200" y="2641600"/>
            <a:ext cx="6540500" cy="6146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4826000"/>
            <a:ext cx="1460500" cy="80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120900"/>
            <a:ext cx="16129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4064000"/>
            <a:ext cx="6705600" cy="232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25100" y="4406900"/>
            <a:ext cx="6616700" cy="208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9601200"/>
            <a:ext cx="52578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49600" y="469900"/>
            <a:ext cx="11074400" cy="180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0500" y="152400"/>
            <a:ext cx="2832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26416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2997200"/>
            <a:ext cx="8432800" cy="488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2120900"/>
            <a:ext cx="25908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90800" y="469900"/>
            <a:ext cx="11569700" cy="180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177800"/>
            <a:ext cx="29972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70800" y="622300"/>
            <a:ext cx="11188700" cy="681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3131800" y="6146800"/>
            <a:ext cx="330200" cy="27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360000">
            <a:off x="10617200" y="7150100"/>
            <a:ext cx="1168400" cy="1231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44200" y="6273800"/>
            <a:ext cx="58293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27940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81200" y="3009900"/>
            <a:ext cx="7797800" cy="4953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" y="2120900"/>
            <a:ext cx="279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90800" y="469900"/>
            <a:ext cx="11569700" cy="180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622300"/>
            <a:ext cx="11188700" cy="681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258800" y="5969000"/>
            <a:ext cx="330200" cy="279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360000">
            <a:off x="10528300" y="7073900"/>
            <a:ext cx="1168400" cy="1231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32900" y="6235700"/>
            <a:ext cx="8331200" cy="107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74700" y="177800"/>
            <a:ext cx="29972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8300" y="2108200"/>
            <a:ext cx="27940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2120900"/>
            <a:ext cx="279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90800" y="469900"/>
            <a:ext cx="11569700" cy="180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622300"/>
            <a:ext cx="11188700" cy="681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3258800" y="5969000"/>
            <a:ext cx="330200" cy="279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60000">
            <a:off x="10528300" y="7073900"/>
            <a:ext cx="1168400" cy="1231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81200" y="3009900"/>
            <a:ext cx="7797800" cy="4953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32900" y="6235700"/>
            <a:ext cx="83312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74700" y="177800"/>
            <a:ext cx="29972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177800"/>
            <a:ext cx="13335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596900"/>
            <a:ext cx="13144500" cy="194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" y="1943100"/>
            <a:ext cx="36068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968500"/>
            <a:ext cx="35433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71800" y="2565400"/>
            <a:ext cx="4914900" cy="650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05900" y="3378200"/>
            <a:ext cx="6197600" cy="157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82100" y="3441700"/>
            <a:ext cx="5905500" cy="1854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60000">
            <a:off x="8420100" y="6705600"/>
            <a:ext cx="596900" cy="12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3622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60000">
            <a:off x="8420100" y="4254500"/>
            <a:ext cx="5969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286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60000">
            <a:off x="7848600" y="5384800"/>
            <a:ext cx="5715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60000">
            <a:off x="8991600" y="6654800"/>
            <a:ext cx="139700" cy="13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60000">
            <a:off x="8991600" y="4203700"/>
            <a:ext cx="139700" cy="139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2860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188200" y="5473700"/>
            <a:ext cx="2476500" cy="12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31300" y="3035300"/>
            <a:ext cx="317500" cy="317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207500" y="3124200"/>
            <a:ext cx="165100" cy="127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448800" y="2971800"/>
            <a:ext cx="3022600" cy="546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31300" y="5765800"/>
            <a:ext cx="317500" cy="317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207500" y="5867400"/>
            <a:ext cx="165100" cy="127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74200" y="5702300"/>
            <a:ext cx="1320800" cy="546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31300" y="6108700"/>
            <a:ext cx="61976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207500" y="6184900"/>
            <a:ext cx="61468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177800"/>
            <a:ext cx="13335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736600"/>
            <a:ext cx="123444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" y="1943100"/>
            <a:ext cx="2832100" cy="457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657600"/>
            <a:ext cx="7785100" cy="312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2600" y="1968500"/>
            <a:ext cx="27686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81200" y="9601200"/>
            <a:ext cx="5270500" cy="673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09100" y="5067300"/>
            <a:ext cx="15240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10900" y="4927600"/>
            <a:ext cx="5753100" cy="1155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50600" y="4965700"/>
            <a:ext cx="55118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10900" y="4826000"/>
            <a:ext cx="5715000" cy="114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10900" y="4419600"/>
            <a:ext cx="4064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99800" y="4546600"/>
            <a:ext cx="215900" cy="15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66500" y="4292600"/>
            <a:ext cx="3009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177800"/>
            <a:ext cx="13335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736600"/>
            <a:ext cx="123444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" y="1943100"/>
            <a:ext cx="28321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724400" y="723900"/>
            <a:ext cx="28079700" cy="7823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251700" y="6832600"/>
            <a:ext cx="1168400" cy="8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2600" y="1968500"/>
            <a:ext cx="27686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9601200"/>
            <a:ext cx="52578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52700" y="7493000"/>
            <a:ext cx="11404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49500" y="1244600"/>
            <a:ext cx="3467100" cy="207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400300" y="12700"/>
            <a:ext cx="23253700" cy="1151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66900" y="9601200"/>
            <a:ext cx="54737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65400" y="736600"/>
            <a:ext cx="116967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152400"/>
            <a:ext cx="26416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93900" y="9601200"/>
            <a:ext cx="52324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22700" y="482600"/>
            <a:ext cx="10464800" cy="180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40400" y="1879600"/>
            <a:ext cx="5283200" cy="153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69000" y="1943100"/>
            <a:ext cx="1282700" cy="1409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4760575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60000">
            <a:off x="7442200" y="2578100"/>
            <a:ext cx="863600" cy="11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78800" y="2324100"/>
            <a:ext cx="29718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71700" y="6007100"/>
            <a:ext cx="2044700" cy="546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180846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6832600" y="5016500"/>
            <a:ext cx="3289300" cy="88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920234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70900" y="4546600"/>
            <a:ext cx="4267200" cy="38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4920234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76800" y="3937000"/>
            <a:ext cx="3581400" cy="38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180846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521200" y="4267200"/>
            <a:ext cx="749300" cy="88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180846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357100" y="4864100"/>
            <a:ext cx="749300" cy="88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390900" y="4673600"/>
            <a:ext cx="2984500" cy="698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4920234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4495800" y="5740400"/>
            <a:ext cx="787400" cy="381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4920234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3340100" y="6121400"/>
            <a:ext cx="1549400" cy="38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180846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2984500" y="6464300"/>
            <a:ext cx="749300" cy="88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870200" y="4686300"/>
            <a:ext cx="3568700" cy="787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28800" y="6883400"/>
            <a:ext cx="2984500" cy="698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701800" y="6959600"/>
            <a:ext cx="3073400" cy="609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73200" y="7518400"/>
            <a:ext cx="3162300" cy="558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88700" y="5270500"/>
            <a:ext cx="2984500" cy="698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3760089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173200" y="5626100"/>
            <a:ext cx="292100" cy="2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452600" y="4965700"/>
            <a:ext cx="482600" cy="1320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476500" y="5715000"/>
            <a:ext cx="12052300" cy="3962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452100" y="5245100"/>
            <a:ext cx="3784600" cy="825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058900" y="4737100"/>
            <a:ext cx="2654300" cy="558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106400" y="4737100"/>
            <a:ext cx="1854200" cy="622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331200" y="5156200"/>
            <a:ext cx="19685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331974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4953000"/>
            <a:ext cx="65024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331974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5054600"/>
            <a:ext cx="12166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177800"/>
            <a:ext cx="24765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58300" y="5016500"/>
            <a:ext cx="1536700" cy="149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93900" y="9601200"/>
            <a:ext cx="52197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30700" y="4953000"/>
            <a:ext cx="67691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99100" y="1536700"/>
            <a:ext cx="4394200" cy="149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55100" y="1536700"/>
            <a:ext cx="2032000" cy="100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8900" y="2870200"/>
            <a:ext cx="7975600" cy="182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79400" y="6019800"/>
            <a:ext cx="9969500" cy="153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21800" y="2235200"/>
            <a:ext cx="6845300" cy="328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283700" y="5791200"/>
            <a:ext cx="72898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" y="3098800"/>
            <a:ext cx="15506700" cy="361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93900" y="9601200"/>
            <a:ext cx="52324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736600"/>
            <a:ext cx="105410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87800" y="7442200"/>
            <a:ext cx="61976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73400" y="2540000"/>
            <a:ext cx="8128000" cy="472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64000" y="7454900"/>
            <a:ext cx="6108700" cy="1104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9829800" y="4686300"/>
            <a:ext cx="4559300" cy="647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331974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01400" y="5016500"/>
            <a:ext cx="584200" cy="12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409825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60000">
            <a:off x="11785600" y="5740400"/>
            <a:ext cx="596900" cy="12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409825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60000">
            <a:off x="11811000" y="4254500"/>
            <a:ext cx="5969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60000">
            <a:off x="12395200" y="7200900"/>
            <a:ext cx="1397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2496800" y="2413000"/>
            <a:ext cx="27178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60000">
            <a:off x="12369800" y="2679700"/>
            <a:ext cx="1397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2534900" y="3924300"/>
            <a:ext cx="26797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509500" y="5410200"/>
            <a:ext cx="2679700" cy="68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60000">
            <a:off x="12407900" y="4191000"/>
            <a:ext cx="139700" cy="139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60000">
            <a:off x="12382500" y="5689600"/>
            <a:ext cx="139700" cy="13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522200" y="6934200"/>
            <a:ext cx="2641600" cy="685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58700" y="2463800"/>
            <a:ext cx="2857500" cy="68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30100" y="3987800"/>
            <a:ext cx="31369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79300" y="5461000"/>
            <a:ext cx="31369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988800" y="6985000"/>
            <a:ext cx="3314700" cy="660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23900" y="152400"/>
            <a:ext cx="3530600" cy="685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566900" y="9601200"/>
            <a:ext cx="5473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152400"/>
            <a:ext cx="35306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54400" y="736600"/>
            <a:ext cx="107061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0" y="2476500"/>
            <a:ext cx="29972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3263900"/>
            <a:ext cx="60198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4775200"/>
            <a:ext cx="59817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67900" y="6299200"/>
            <a:ext cx="5969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77400" y="3695700"/>
            <a:ext cx="3683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13900" y="3594100"/>
            <a:ext cx="546100" cy="58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77400" y="5194300"/>
            <a:ext cx="368300" cy="36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26600" y="5105400"/>
            <a:ext cx="5461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77400" y="6692900"/>
            <a:ext cx="368300" cy="36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26600" y="6604000"/>
            <a:ext cx="533400" cy="58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21900" y="3606800"/>
            <a:ext cx="1143000" cy="66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47300" y="5118100"/>
            <a:ext cx="11303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47300" y="6629400"/>
            <a:ext cx="1130300" cy="660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3024632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0820400" y="3898900"/>
            <a:ext cx="1130300" cy="2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3024632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0820400" y="5397500"/>
            <a:ext cx="1130300" cy="25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3024632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0820400" y="6908800"/>
            <a:ext cx="1130300" cy="25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628900" y="2133600"/>
            <a:ext cx="5969000" cy="5854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595100" y="3340100"/>
            <a:ext cx="4178300" cy="1181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95100" y="5003800"/>
            <a:ext cx="4191000" cy="876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455400" y="6540500"/>
            <a:ext cx="4394200" cy="850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841500" y="1854200"/>
            <a:ext cx="1587500" cy="457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855200" y="2628900"/>
            <a:ext cx="736600" cy="520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8966200" y="7772400"/>
            <a:ext cx="342900" cy="292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600200" y="1803400"/>
            <a:ext cx="1917700" cy="622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889500" y="8153400"/>
            <a:ext cx="8636000" cy="812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" y="127000"/>
            <a:ext cx="2806700" cy="68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1676400"/>
            <a:ext cx="19685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2654300"/>
            <a:ext cx="5816600" cy="245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977900" y="-1079500"/>
            <a:ext cx="13817600" cy="13550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55800" y="1651000"/>
            <a:ext cx="19177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71100" y="2730500"/>
            <a:ext cx="5257800" cy="228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11300" y="482600"/>
            <a:ext cx="12674600" cy="179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82200" y="5321300"/>
            <a:ext cx="5816600" cy="311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71100" y="5461000"/>
            <a:ext cx="5588000" cy="2806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100" y="139700"/>
            <a:ext cx="2387600" cy="68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469900"/>
            <a:ext cx="110744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2108200"/>
            <a:ext cx="23876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1800" y="2095500"/>
            <a:ext cx="2362200" cy="58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15400" y="2108200"/>
            <a:ext cx="23876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78900" y="2120900"/>
            <a:ext cx="2362200" cy="825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08200" y="2667000"/>
            <a:ext cx="5664200" cy="581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21400" y="2933700"/>
            <a:ext cx="13068300" cy="778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67000" y="8356600"/>
            <a:ext cx="50292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39200" y="2743200"/>
            <a:ext cx="8178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" y="127000"/>
            <a:ext cx="2806700" cy="68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1676400"/>
            <a:ext cx="1841500" cy="457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17700" y="2311400"/>
            <a:ext cx="8128000" cy="651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09800" y="1689100"/>
            <a:ext cx="14224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469900"/>
            <a:ext cx="12674600" cy="180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731500" y="2476500"/>
            <a:ext cx="3429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66400" y="3314700"/>
            <a:ext cx="6019800" cy="1981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56900" y="7162800"/>
            <a:ext cx="1562100" cy="1612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20500" y="5613400"/>
            <a:ext cx="4762500" cy="2120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34600" y="2273300"/>
            <a:ext cx="63754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53700" y="3390900"/>
            <a:ext cx="6070600" cy="194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988800" y="6184900"/>
            <a:ext cx="42164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96900"/>
            <a:ext cx="166624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19500" y="8102600"/>
            <a:ext cx="19939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" y="127000"/>
            <a:ext cx="2806700" cy="68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21100" y="609600"/>
            <a:ext cx="977900" cy="81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1676400"/>
            <a:ext cx="1549400" cy="457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44700" y="2133600"/>
            <a:ext cx="6680200" cy="439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81200" y="1689100"/>
            <a:ext cx="14859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469900"/>
            <a:ext cx="12674600" cy="180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51100" y="6718300"/>
            <a:ext cx="62611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76500" y="6845300"/>
            <a:ext cx="63373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66900" y="9601200"/>
            <a:ext cx="55118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69500" y="6718300"/>
            <a:ext cx="6350000" cy="1752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02800" y="2222500"/>
            <a:ext cx="6553200" cy="414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20300" y="6858000"/>
            <a:ext cx="6337300" cy="157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